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69" r:id="rId5"/>
    <p:sldId id="271" r:id="rId6"/>
    <p:sldId id="257" r:id="rId7"/>
    <p:sldId id="258" r:id="rId8"/>
    <p:sldId id="270" r:id="rId9"/>
    <p:sldId id="259" r:id="rId10"/>
    <p:sldId id="260" r:id="rId11"/>
    <p:sldId id="264" r:id="rId12"/>
    <p:sldId id="265" r:id="rId13"/>
    <p:sldId id="262" r:id="rId14"/>
    <p:sldId id="263" r:id="rId15"/>
    <p:sldId id="275" r:id="rId16"/>
    <p:sldId id="266" r:id="rId17"/>
    <p:sldId id="268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16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214314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B050"/>
                </a:solidFill>
              </a:rPr>
              <a:t>Европейская неделя иммунизации</a:t>
            </a:r>
            <a:endParaRPr lang="ru-RU" sz="5400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04dd40b5d885ae6603641f09347f05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798193"/>
            <a:ext cx="5072098" cy="35886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Что такое иммунизация и для чего она нужна.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Плановая иммунизация ежегодно спасает жизни примерно более 3 миллионов человек во всем мире. Кроме того, она избавляет миллионы людей от страданий, связанных с изнурительными болезнями и пожизненной инвалидностью, обеспечивает благополучие и качество жизни. </a:t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Что </a:t>
            </a:r>
            <a:r>
              <a:rPr lang="ru-RU" b="1" dirty="0" smtClean="0"/>
              <a:t>такое иммунизация и для чего она нужна.</a:t>
            </a:r>
            <a:endParaRPr lang="ru-RU" dirty="0" smtClean="0"/>
          </a:p>
          <a:p>
            <a:r>
              <a:rPr lang="ru-RU" b="1" u="sng" dirty="0" smtClean="0">
                <a:solidFill>
                  <a:srgbClr val="FF0000"/>
                </a:solidFill>
              </a:rPr>
              <a:t>Иммунизация</a:t>
            </a:r>
            <a:r>
              <a:rPr lang="ru-RU" b="1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– это процесс, благодаря которому человек приобретает иммунитет, или становится невосприимчивым к инфекционной болезни, обычно, путем введения вакцины. Вакцины стимулируют собственную иммунную систему организма к защите человека от соответствующей инфекции или болезни. </a:t>
            </a:r>
            <a:endParaRPr lang="ru-RU" dirty="0" smtClean="0"/>
          </a:p>
          <a:p>
            <a:r>
              <a:rPr lang="ru-RU" b="1" u="sng" dirty="0" smtClean="0">
                <a:solidFill>
                  <a:srgbClr val="FF0000"/>
                </a:solidFill>
              </a:rPr>
              <a:t>Вакцинация-</a:t>
            </a:r>
            <a:r>
              <a:rPr lang="ru-RU" u="sng" dirty="0" smtClean="0"/>
              <a:t> </a:t>
            </a:r>
            <a:r>
              <a:rPr lang="ru-RU" u="sng" dirty="0" smtClean="0"/>
              <a:t>это самое эффективное и экономически выгодное средство защиты против инфекционных болезней, известное в современной медицине.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Вакцинация на территории Российской Федерации проводится в соответствии с Национальным календарем профилактических прививок и прививок по эпидемическим показаниям, утвержденным Приказом Министерством здравоохранения Российской Федерации от 21 марта 2014 г. № 125н.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972452" cy="625966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календарь включена вакцинация против потенциально опасных инфекций, которые могут вызывать эпидемии, протекать в тяжелой форме, привести к летальному исходу. На сегодняшний день в календарь включены вакцины против 12 инфекционных заболеваний: вирусный гепатит В, туберкулез, пневмококковая инфекция, дифтерия, столбняк, коклюш, полиомиелит, </a:t>
            </a:r>
            <a:r>
              <a:rPr lang="ru-RU" dirty="0" err="1" smtClean="0"/>
              <a:t>гемофильная</a:t>
            </a:r>
            <a:r>
              <a:rPr lang="ru-RU" dirty="0" smtClean="0"/>
              <a:t> инфекция, корь, краснуха, эпидемический </a:t>
            </a:r>
            <a:r>
              <a:rPr lang="ru-RU" dirty="0" smtClean="0"/>
              <a:t>паротит</a:t>
            </a:r>
            <a:r>
              <a:rPr lang="ru-RU" dirty="0" smtClean="0"/>
              <a:t>, грипп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Родители, отказывающиеся прививать своих детей нарушают право ребенка на жизнь и здоровье. Вся ответственность по защите детей от инфекций, управляемых средствами специфической профилактики, лежит на родителях.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Безусловно, что имеются определенные временные противопоказания к проведению прививок. В зависимости от состояния здоровья человека, врач может перенести иммунизацию на более поздние сроки. Очень важно не отказываться от иммунизации, а, совместно с врачом, найти возможность ее проведения, при необходимости пройдя соответствующую подготовку. </a:t>
            </a:r>
            <a:br>
              <a:rPr lang="ru-RU" dirty="0" smtClean="0"/>
            </a:br>
            <a:r>
              <a:rPr lang="ru-RU" b="1" i="1" dirty="0" smtClean="0"/>
              <a:t>Своевременно проведенная вакцинация предупреждает развитие болезни, а, значит, сохраняет наше здоровье!</a:t>
            </a:r>
            <a:r>
              <a:rPr lang="ru-RU" b="1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Прививки по-новому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JO96xpw7RBPGF6d8xg4wRVdpVBC6NrA4sAqUXmkL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72066" y="642918"/>
            <a:ext cx="2700242" cy="1517646"/>
          </a:xfrm>
        </p:spPr>
      </p:pic>
      <p:sp>
        <p:nvSpPr>
          <p:cNvPr id="5" name="Прямоугольник 4"/>
          <p:cNvSpPr/>
          <p:nvPr/>
        </p:nvSpPr>
        <p:spPr>
          <a:xfrm>
            <a:off x="1000100" y="2214553"/>
            <a:ext cx="58579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20 декабря 2021 года вступил в силу новый документ: “Национальный календарь профилактических прививок и календарь профилактических прививок по эпидемическим показаниям”.</a:t>
            </a:r>
          </a:p>
          <a:p>
            <a:r>
              <a:rPr lang="ru-RU" dirty="0" smtClean="0"/>
              <a:t>Приказ Министерства здравоохранения РФ от 06.12.2021 № 1122н "Об утверждении национального календаря профилактических прививок, календаря профилактических прививок по эпидемическим показаниям и порядка проведения профилактических прививок” зарегистрирован 20.12.2021 и опубликован на официальном </a:t>
            </a:r>
            <a:r>
              <a:rPr lang="ru-RU" dirty="0" err="1" smtClean="0"/>
              <a:t>интернет-портале</a:t>
            </a:r>
            <a:r>
              <a:rPr lang="ru-RU" dirty="0" smtClean="0"/>
              <a:t> правовой информации.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996006" cy="796908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Что изменилось? 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Вакцинация от </a:t>
            </a:r>
            <a:r>
              <a:rPr lang="ru-RU" dirty="0" err="1" smtClean="0"/>
              <a:t>гемофильной</a:t>
            </a:r>
            <a:r>
              <a:rPr lang="ru-RU" dirty="0" smtClean="0"/>
              <a:t> инфекции теперь проводится всем детям, а не только из групп риска.</a:t>
            </a:r>
          </a:p>
          <a:p>
            <a:r>
              <a:rPr lang="ru-RU" dirty="0" smtClean="0"/>
              <a:t>Третья ревакцинация от полиомиелита теперь будет проводиться в 6 лет, а не в 14, как было раньше. </a:t>
            </a:r>
          </a:p>
          <a:p>
            <a:r>
              <a:rPr lang="ru-RU" dirty="0" smtClean="0"/>
              <a:t>Три вакцинации и первая ревакцинация от полиомиелита будут проводиться инактивированной вакциной, а последующие ревакцинации - живой. </a:t>
            </a:r>
          </a:p>
          <a:p>
            <a:r>
              <a:rPr lang="ru-RU" b="1" dirty="0" smtClean="0"/>
              <a:t>В календарь профилактических прививок по эпидемическим показаниям внесена вакцинация от </a:t>
            </a:r>
            <a:r>
              <a:rPr lang="ru-RU" b="1" dirty="0" err="1" smtClean="0"/>
              <a:t>коронавирусной</a:t>
            </a:r>
            <a:r>
              <a:rPr lang="ru-RU" b="1" dirty="0" smtClean="0"/>
              <a:t> инфекции подростков с 12 до 17 лет. Она будет проводиться добровольно по письменному заявлению одного из родителей.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Вакцинация от кори и COVID-19</a:t>
            </a:r>
            <a:endParaRPr lang="ru-RU" dirty="0"/>
          </a:p>
        </p:txBody>
      </p:sp>
      <p:pic>
        <p:nvPicPr>
          <p:cNvPr id="4" name="Содержимое 3" descr="5pNQ4Nurr4doEojCjczh3KEb0l5zVhM7nbdgwJ7v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6084" y="1785926"/>
            <a:ext cx="7220935" cy="405845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Всемирная организация здравоохранения предупреждает: пандемия COVID-19 создает дополнительный риск возникновения вспышек кори. </a:t>
            </a:r>
          </a:p>
          <a:p>
            <a:r>
              <a:rPr lang="ru-RU" dirty="0" smtClean="0"/>
              <a:t>Согласно </a:t>
            </a:r>
            <a:r>
              <a:rPr lang="ru-RU" dirty="0" smtClean="0"/>
              <a:t>информации </a:t>
            </a:r>
            <a:r>
              <a:rPr lang="ru-RU" dirty="0" smtClean="0"/>
              <a:t>ВОЗ</a:t>
            </a:r>
            <a:r>
              <a:rPr lang="ru-RU" dirty="0" smtClean="0"/>
              <a:t>, из-за </a:t>
            </a:r>
            <a:r>
              <a:rPr lang="ru-RU" dirty="0" smtClean="0"/>
              <a:t>пандемии в 2020 году более 22 миллионов младенцев пропустили первую дозу вакцины против кори. Это на 3 миллиона больше, чем в 2019 году. </a:t>
            </a:r>
          </a:p>
          <a:p>
            <a:r>
              <a:rPr lang="ru-RU" dirty="0" smtClean="0"/>
              <a:t>Отказ от прививок против кори создает опасные условия для возникновения вспышек болезни.</a:t>
            </a:r>
          </a:p>
          <a:p>
            <a:r>
              <a:rPr lang="ru-RU" dirty="0" smtClean="0"/>
              <a:t>По мнению специалистов, необходимо проводить вакцинацию от COVID-19 при сохранении темпов вакцинации от кори, чтобы «не обменять одну смертельную болезнь на другую».</a:t>
            </a:r>
          </a:p>
          <a:p>
            <a:r>
              <a:rPr lang="ru-RU" dirty="0" smtClean="0"/>
              <a:t>Корь - одна из самых заразных болезней человека, но ее почти полностью можно предотвратить с помощью вакцинации. По оценкам ВОЗ, за последние 20 лет вакцина против кори спасла от смерти более 30 миллионов человек.</a:t>
            </a:r>
          </a:p>
          <a:p>
            <a:r>
              <a:rPr lang="ru-RU" dirty="0" smtClean="0"/>
              <a:t>Корь - смертельно опасная, но полностью предотвратимая болезнь. Защититься от нее поможет вакцинация.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5424502" cy="796908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Туберкулез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25953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Регулярное обследование на туберкулёз гарантирует раннее выявление и своевременное лечение заболевания.</a:t>
            </a:r>
          </a:p>
          <a:p>
            <a:r>
              <a:rPr lang="ru-RU" dirty="0" smtClean="0"/>
              <a:t>Всем детям, получившим прививку БЦЖ, проба Манту проводится ежегодно с 12-месячного возраста. </a:t>
            </a:r>
          </a:p>
          <a:p>
            <a:r>
              <a:rPr lang="ru-RU" dirty="0" smtClean="0"/>
              <a:t>Дважды в год проба проводится:</a:t>
            </a:r>
          </a:p>
          <a:p>
            <a:r>
              <a:rPr lang="ru-RU" dirty="0" smtClean="0"/>
              <a:t>детям, не вакцинированным (до получения ребенком прививки против туберкулеза);</a:t>
            </a:r>
          </a:p>
          <a:p>
            <a:r>
              <a:rPr lang="ru-RU" dirty="0" smtClean="0"/>
              <a:t>детям, больным хроническими неспецифическими заболеваниями органов дыхания, желудочно-кишечного тракта, сахарным диабетом;</a:t>
            </a:r>
          </a:p>
          <a:p>
            <a:r>
              <a:rPr lang="ru-RU" dirty="0" smtClean="0"/>
              <a:t>детям, получающим кортикостероидную, лучевую и цитостатическую терапию;</a:t>
            </a:r>
          </a:p>
          <a:p>
            <a:r>
              <a:rPr lang="ru-RU" dirty="0" smtClean="0"/>
              <a:t>ВИЧ-инфицированным детям.</a:t>
            </a:r>
          </a:p>
          <a:p>
            <a:r>
              <a:rPr lang="ru-RU" dirty="0" smtClean="0"/>
              <a:t>Наиболее действенный метод профилактики туберкулёза – вакцинация на 3-7 день жизни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Полиомиелит. По-прежнему актуален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Полиомиелит - опасное для жизни инфекционное заболевание, вызываемое </a:t>
            </a:r>
            <a:r>
              <a:rPr lang="ru-RU" dirty="0" err="1" smtClean="0"/>
              <a:t>энтеровирусами</a:t>
            </a:r>
            <a:r>
              <a:rPr lang="ru-RU" dirty="0" smtClean="0"/>
              <a:t>. Оно характеризуется разнообразием клинических форм, часто приводит к развитию параличей и парезов и дальнейшей </a:t>
            </a:r>
            <a:r>
              <a:rPr lang="ru-RU" dirty="0" err="1" smtClean="0"/>
              <a:t>инвалидизации</a:t>
            </a:r>
            <a:r>
              <a:rPr lang="ru-RU" dirty="0" smtClean="0"/>
              <a:t>. </a:t>
            </a:r>
          </a:p>
          <a:p>
            <a:r>
              <a:rPr lang="ru-RU" dirty="0" smtClean="0"/>
              <a:t>Источник инфекции - больной полиомиелитом человек или носитель вируса. </a:t>
            </a:r>
          </a:p>
          <a:p>
            <a:r>
              <a:rPr lang="ru-RU" dirty="0" smtClean="0"/>
              <a:t>В первые несколько суток возбудитель у больного находится в отделяемом носоглотки, а затем выделяется с испражнениями. </a:t>
            </a:r>
          </a:p>
          <a:p>
            <a:r>
              <a:rPr lang="ru-RU" dirty="0" smtClean="0"/>
              <a:t>В связи с этим и механизмов заражения несколько. Основной - </a:t>
            </a:r>
            <a:r>
              <a:rPr lang="ru-RU" dirty="0" err="1" smtClean="0"/>
              <a:t>фекально</a:t>
            </a:r>
            <a:r>
              <a:rPr lang="ru-RU" dirty="0" smtClean="0"/>
              <a:t> - оральный. Вирус передаётся с загрязнённой водой, продуктами питания. </a:t>
            </a:r>
          </a:p>
          <a:p>
            <a:r>
              <a:rPr lang="ru-RU" dirty="0" smtClean="0"/>
              <a:t>Наиболее подвержены заболеванию дети, не привитые против полиомиелита, получившие менее 3-х прививок против полиомиелита, привитые с нарушением сроков вакцинации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571480"/>
            <a:ext cx="8229600" cy="562612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Главная опасность полиомиелита - осложнения. Больной может погибнуть от дыхательной недостаточности, вызванной параличом дыхательных мышц.</a:t>
            </a:r>
          </a:p>
          <a:p>
            <a:r>
              <a:rPr lang="ru-RU" dirty="0" smtClean="0"/>
              <a:t>Вакцинация против полиомиелита проводится в возрасте 3 мес., 4.5 мес. и 6 мес. Ревакцинация проводится в 18 мес., 20 мес. и в 6 лет.</a:t>
            </a:r>
          </a:p>
          <a:p>
            <a:r>
              <a:rPr lang="ru-RU" dirty="0" smtClean="0"/>
              <a:t>Три вакцинации и первая ревакцинация проводятся инактивированной вакциной, а последующие ревакцинации - живой. </a:t>
            </a:r>
          </a:p>
          <a:p>
            <a:r>
              <a:rPr lang="ru-RU" dirty="0" smtClean="0"/>
              <a:t>Важно! Если ваш ребенок по какой-то причине не привит от полиомиелита в соответствии с возрастом, обязательно устраните этот пробел. Сделайте прививку в ближайшее время. Вакцинироваться можно в вашей поликлинике абсолютно бесплатно и безопасно! </a:t>
            </a:r>
          </a:p>
          <a:p>
            <a:r>
              <a:rPr lang="ru-RU" dirty="0" smtClean="0"/>
              <a:t>Будьте здоровы!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Вирусный клещевой энцефалит.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IvjpLlgsW1cHQbgPkHzD52HpyG0WuUFEHKIBPLeo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38465"/>
            <a:ext cx="7467600" cy="419709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Одной из больших опасностей для людей по-прежнему остаются клещи – переносчики клещевого вирусного энцефалита. Мы расскажем вам о вакцинации против этого заболевания.</a:t>
            </a:r>
          </a:p>
          <a:p>
            <a:r>
              <a:rPr lang="ru-RU" dirty="0" smtClean="0"/>
              <a:t>Клещи просыпаются от зимней спячки ранней весной, с появлением первых проталин, поэтому уже в марте-апреле нужно быть готовыми к встрече с ними.</a:t>
            </a:r>
          </a:p>
          <a:p>
            <a:r>
              <a:rPr lang="ru-RU" dirty="0" smtClean="0"/>
              <a:t>Вакцинация – наиболее эффективный способ защиты от вирусного клещевого энцефалита.</a:t>
            </a:r>
          </a:p>
          <a:p>
            <a:r>
              <a:rPr lang="ru-RU" dirty="0" smtClean="0"/>
              <a:t>Сделать профилактические прививки необходимо всем, кто планирует посещение </a:t>
            </a:r>
            <a:r>
              <a:rPr lang="ru-RU" dirty="0" err="1" smtClean="0"/>
              <a:t>эндемичных</a:t>
            </a:r>
            <a:r>
              <a:rPr lang="ru-RU" dirty="0" smtClean="0"/>
              <a:t> территорий.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Позаботьтесь о своём здоровье заранее!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Почему нужна прививка от краснухи?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928670"/>
            <a:ext cx="8258204" cy="5214974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Краснуха</a:t>
            </a:r>
            <a:r>
              <a:rPr lang="ru-RU" sz="7200" dirty="0" smtClean="0"/>
              <a:t> — острозаразная вирусная инфекция с воздушно - капельным механизмом передачи. Источник инфекции - больной человек.</a:t>
            </a:r>
          </a:p>
          <a:p>
            <a:r>
              <a:rPr lang="ru-RU" sz="7200" dirty="0" smtClean="0"/>
              <a:t>Становится заразным больной человек за 4 – 5 дней до появления симптомов. Продолжается период заразности еще 5 – 7 дней после появления сыпи. </a:t>
            </a:r>
          </a:p>
          <a:p>
            <a:r>
              <a:rPr lang="ru-RU" sz="7200" b="1" dirty="0" smtClean="0">
                <a:solidFill>
                  <a:srgbClr val="FF0000"/>
                </a:solidFill>
              </a:rPr>
              <a:t>Краснуха </a:t>
            </a:r>
            <a:r>
              <a:rPr lang="ru-RU" sz="7200" dirty="0" smtClean="0"/>
              <a:t>— инфекция коварная: в 40% случаев болезнь протекает без характерных симптомов, но вирус может вызывать те же осложнения, что и при заболевании с выраженной клиникой.</a:t>
            </a:r>
          </a:p>
          <a:p>
            <a:r>
              <a:rPr lang="ru-RU" sz="7200" dirty="0" smtClean="0"/>
              <a:t>Человек с бессимптомным течением краснухи, несмотря на отсутствие температуры, сыпи, катаральных явлений, все равно может заражать окружающих.</a:t>
            </a:r>
          </a:p>
          <a:p>
            <a:r>
              <a:rPr lang="ru-RU" sz="7200" dirty="0" smtClean="0"/>
              <a:t>Обычно краснуху называют детской инфекцией, наряду с корью, ветрянкой и паротитом. Но у детей, как правило, краснуха протекает легко, а вот у подростков и взрослых — тяжело. Часто поражаются суставы, в редких случаях болезнь может осложниться энцефалитом.</a:t>
            </a:r>
          </a:p>
          <a:p>
            <a:r>
              <a:rPr lang="ru-RU" sz="7200" dirty="0" smtClean="0"/>
              <a:t>Но особенно опасна краснуха для беременных. В первом и втором триместрах высок риск внутриутробного инфицирования плода, что приводит к развитию у ребенка врожденной краснухи.</a:t>
            </a:r>
          </a:p>
          <a:p>
            <a:r>
              <a:rPr lang="ru-RU" sz="7200" dirty="0" smtClean="0"/>
              <a:t>Для врожденной краснухи характерна триада аномалий развития: катаракта, пороки сердца и глухота.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467600" cy="59024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Единственная эффективная мера защиты от краснухи - иммунизация. В России она внесена в Национальный календарь профилактических прививок. Именно массовая вакцинация позволила снизить заболеваемость в тысячи раз. Но это не единственный ее плюс.</a:t>
            </a:r>
          </a:p>
          <a:p>
            <a:r>
              <a:rPr lang="ru-RU" dirty="0" smtClean="0"/>
              <a:t>Своевременная вакцинация предотвращает вероятность заболевания краснухой во время беременности, таким образом, исключая гибель плода или развитие у ребенка тяжелых врожденных пороков</a:t>
            </a:r>
          </a:p>
          <a:p>
            <a:r>
              <a:rPr lang="ru-RU" dirty="0" smtClean="0"/>
              <a:t>Планово вакцинацию проводят детям в возрасте 1 года, затем в 6 лет ревакцинацию. Еще Национальный календарь прививок рекомендует обязательно вакцинироваться от краснухи женщинам с 18 до 25 лет, которые не болели краснухой, не были привиты в детстве или были привиты однократно.</a:t>
            </a:r>
          </a:p>
          <a:p>
            <a:r>
              <a:rPr lang="ru-RU" dirty="0" smtClean="0"/>
              <a:t>В заключение хочется сказать, что краснуха может распространяться с большой скоростью, стоит только дать ей на это шанс. И тогда успехи по борьбе с ней, которых удалось добиться за последние годы, будут безвозвратно утрачены. Привейтесь уже сегодня, чтобы внести свой вклад в борьбу с этой инфекцией.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Менингококковая инфекция – молниеносный </a:t>
            </a:r>
            <a:r>
              <a:rPr lang="ru-RU" dirty="0" smtClean="0">
                <a:solidFill>
                  <a:srgbClr val="00B050"/>
                </a:solidFill>
              </a:rPr>
              <a:t>убийца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DX8Nbx3NB0ktps8fWt4T3UVQBaQN8lGDpMY1GE8U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357950" y="428604"/>
            <a:ext cx="2215325" cy="1245103"/>
          </a:xfrm>
        </p:spPr>
      </p:pic>
      <p:sp>
        <p:nvSpPr>
          <p:cNvPr id="5" name="Прямоугольник 4"/>
          <p:cNvSpPr/>
          <p:nvPr/>
        </p:nvSpPr>
        <p:spPr>
          <a:xfrm>
            <a:off x="714348" y="2000240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России, по данным многолетних наблюдений, показатель заболеваемости не превышает 2 на 100 тысяч населения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643182"/>
            <a:ext cx="6786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детей эта инфекция наиболее опасна. Заболеваемость детей до 5-ти лет в 25 раз выше, чем у взрослых. А 75% всех летальных исходов наступают у детей до 2-х лет.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786189"/>
            <a:ext cx="69294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Основная причина этого – </a:t>
            </a:r>
            <a:r>
              <a:rPr lang="ru-RU" dirty="0" smtClean="0"/>
              <a:t>сверх острый </a:t>
            </a:r>
            <a:r>
              <a:rPr lang="ru-RU" dirty="0" smtClean="0"/>
              <a:t>менингококковый сепсис с развитием инфекционно-токсического шока и тяжелый гнойный менингит, осложненный отеком-набуханием головного мозга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5214951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Вот почему внимание к этой инфекции всегда повышено во всем мире.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5543560" cy="7032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Взрослым тоже нужны прививки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Il9bbBthqVDYLfWXZ05BbYwCYV2PKll2unpCScsA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929190" y="357166"/>
            <a:ext cx="3709990" cy="1442748"/>
          </a:xfrm>
        </p:spPr>
      </p:pic>
      <p:sp>
        <p:nvSpPr>
          <p:cNvPr id="5" name="Прямоугольник 4"/>
          <p:cNvSpPr/>
          <p:nvPr/>
        </p:nvSpPr>
        <p:spPr>
          <a:xfrm>
            <a:off x="928662" y="1857364"/>
            <a:ext cx="707236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Большинство людей считают, что все нужные прививки им уже сделаны в детстве, а значит, беспокоиться не о чем. Однако это не так. Специфический иммунитет, полученный после вакцинации в детском возрасте, ослабевает спустя годы. А значит, делать прививки необходимо не только детям, но и взрослым.</a:t>
            </a:r>
          </a:p>
          <a:p>
            <a:r>
              <a:rPr lang="ru-RU" dirty="0" smtClean="0"/>
              <a:t>Каждому взрослому раз в 10 лет необходимо проведение ревакцинации против столбняка и дифтерии.</a:t>
            </a:r>
          </a:p>
          <a:p>
            <a:r>
              <a:rPr lang="ru-RU" dirty="0" smtClean="0"/>
              <a:t>Также в современном мире считается правильным и обоснованным проведение ревакцинации против </a:t>
            </a:r>
            <a:r>
              <a:rPr lang="ru-RU" dirty="0" err="1" smtClean="0"/>
              <a:t>коклюша,гепатита</a:t>
            </a:r>
            <a:r>
              <a:rPr lang="ru-RU" dirty="0" smtClean="0"/>
              <a:t> В, от пневмококковой и менингококковой инфекции, ветряная оспа.</a:t>
            </a:r>
          </a:p>
          <a:p>
            <a:r>
              <a:rPr lang="ru-RU" dirty="0" smtClean="0"/>
              <a:t>У взрослых детские инфекции протекают гораздо тяжелее, чаще сопровождаются осложнениями и могут привести к летальному исходу.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Вакцины спасают!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615262" cy="5402406"/>
          </a:xfrm>
        </p:spPr>
        <p:txBody>
          <a:bodyPr>
            <a:normAutofit/>
          </a:bodyPr>
          <a:lstStyle/>
          <a:p>
            <a:r>
              <a:rPr lang="ru-RU" sz="1700" dirty="0" smtClean="0"/>
              <a:t>Введение в организм вакцины формирует у человека иммунитет против соответствующей инфекции.</a:t>
            </a:r>
          </a:p>
          <a:p>
            <a:r>
              <a:rPr lang="ru-RU" sz="1700" dirty="0" smtClean="0"/>
              <a:t>Смысл вакцинации заключается в том, что в организм человека вводятся вакцины – ослабленные или убитые возбудители различных инфекций, их фрагменты или искусственно синтезированные белки, которые идентичны белкам возбудителя. В результате вырабатывается специфический иммунитет – защита от конкретного возбудителя. Эта «тренировка» позволяет при последующей встрече с реальным микробом отреагировать быстро, не теряя время на формирование иммунного ответа. Такая защита помогает избежать осложнений, связанных с естественным течением заболевания.</a:t>
            </a:r>
          </a:p>
          <a:p>
            <a:r>
              <a:rPr lang="ru-RU" sz="1800" dirty="0" smtClean="0"/>
              <a:t>Кроме того, вакцины защищают не только нас самих, но и людей вокруг нас, например, тех, кто не может привиться по медицинским показаниям.</a:t>
            </a:r>
          </a:p>
          <a:p>
            <a:r>
              <a:rPr lang="ru-RU" sz="1800" dirty="0" smtClean="0"/>
              <a:t>Чтобы остановить распространение инфекций, каждому из нас нужно делать те прививки, которые ему рекомендованы.</a:t>
            </a:r>
          </a:p>
          <a:p>
            <a:pPr>
              <a:buNone/>
            </a:pPr>
            <a:r>
              <a:rPr lang="ru-RU" sz="1700" dirty="0" smtClean="0"/>
              <a:t>          </a:t>
            </a:r>
            <a:r>
              <a:rPr lang="ru-RU" sz="1700" b="1" dirty="0" smtClean="0"/>
              <a:t>Не быть </a:t>
            </a:r>
            <a:r>
              <a:rPr lang="ru-RU" sz="1700" b="1" dirty="0" err="1" smtClean="0"/>
              <a:t>непривитыми</a:t>
            </a:r>
            <a:r>
              <a:rPr lang="ru-RU" sz="1700" b="1" dirty="0" smtClean="0"/>
              <a:t> в соответствии с Национальным календарем прививок – это то же самое, что не пристегиваться, садясь за руль автомобиля.  Повезет или не повезет? Кто знает…</a:t>
            </a:r>
          </a:p>
          <a:p>
            <a:endParaRPr lang="ru-RU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684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Не подвергайте себя и своих близких неоправданному риску — своевременно делайте необходимые прививки!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9ff3010fba8377922397de724ed5ec3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85852" y="2428868"/>
            <a:ext cx="6072230" cy="382369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175</TotalTime>
  <Words>1079</Words>
  <PresentationFormat>Экран 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Европейская неделя иммунизации</vt:lpstr>
      <vt:lpstr>Что такое иммунизация и для чего она нужна.</vt:lpstr>
      <vt:lpstr>Слайд 3</vt:lpstr>
      <vt:lpstr>Прививки по-новому</vt:lpstr>
      <vt:lpstr>Что изменилось? </vt:lpstr>
      <vt:lpstr>Вакцинация от кори и COVID-19</vt:lpstr>
      <vt:lpstr>Слайд 7</vt:lpstr>
      <vt:lpstr>Туберкулез</vt:lpstr>
      <vt:lpstr>Полиомиелит. По-прежнему актуален</vt:lpstr>
      <vt:lpstr>Слайд 10</vt:lpstr>
      <vt:lpstr>Вирусный клещевой энцефалит.</vt:lpstr>
      <vt:lpstr>Слайд 12</vt:lpstr>
      <vt:lpstr>Почему нужна прививка от краснухи?</vt:lpstr>
      <vt:lpstr>Слайд 14</vt:lpstr>
      <vt:lpstr>Менингококковая инфекция – молниеносный убийца</vt:lpstr>
      <vt:lpstr>Взрослым тоже нужны прививки</vt:lpstr>
      <vt:lpstr>Вакцины спасают!</vt:lpstr>
      <vt:lpstr>Не подвергайте себя и своих близких неоправданному риску — своевременно делайте необходимые прививки!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Европейская неделя иммунизации</dc:title>
  <dc:creator>Алёна</dc:creator>
  <cp:lastModifiedBy>Пользователь</cp:lastModifiedBy>
  <cp:revision>20</cp:revision>
  <dcterms:created xsi:type="dcterms:W3CDTF">2022-04-27T15:43:51Z</dcterms:created>
  <dcterms:modified xsi:type="dcterms:W3CDTF">2022-04-28T07:36:22Z</dcterms:modified>
</cp:coreProperties>
</file>